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08" r:id="rId2"/>
  </p:sldMasterIdLst>
  <p:sldIdLst>
    <p:sldId id="256" r:id="rId3"/>
    <p:sldId id="257" r:id="rId4"/>
    <p:sldId id="260" r:id="rId5"/>
    <p:sldId id="261" r:id="rId6"/>
    <p:sldId id="264" r:id="rId7"/>
    <p:sldId id="258" r:id="rId8"/>
    <p:sldId id="262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1596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594" y="1122363"/>
            <a:ext cx="74789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745" y="3602038"/>
            <a:ext cx="659909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0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4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5594" y="1122363"/>
            <a:ext cx="74789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745" y="3602038"/>
            <a:ext cx="6599095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1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5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4" y="576263"/>
            <a:ext cx="6974006" cy="28527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194" y="3455988"/>
            <a:ext cx="697400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2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5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86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9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32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8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77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2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6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4" y="576263"/>
            <a:ext cx="6974006" cy="2852737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194" y="3455988"/>
            <a:ext cx="6974006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3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2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1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6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2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5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91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matte">
              <a:bevelT w="38100" h="38100"/>
              <a:contourClr>
                <a:srgbClr val="5E5C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31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9592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matte">
              <a:bevelT w="38100" h="38100"/>
              <a:contourClr>
                <a:srgbClr val="5E5C0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75B8-A22A-4273-A81F-F37386C1EEE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9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959200"/>
          </a:solidFill>
          <a:latin typeface="Intro 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594" y="1122363"/>
            <a:ext cx="7478974" cy="417109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«Модель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Службы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сопровождения КГБОУ ШИ 2 как механизм взаимодействия педагогических кадров»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КГБОУ ШИ 2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22" y="0"/>
            <a:ext cx="1501629" cy="15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9B403C0-33B3-4EDA-8AB0-05727E040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193" y="697117"/>
            <a:ext cx="7417627" cy="540167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Цель Службы - 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комплексное психолого-педагогическое сопровождение образовательного процесса путем реализации комплекса просветительских, диагностических и коррекционных мероприятий, направленных на создание условий успешного развития, обучения и социализации, обучающихся с ограниченными возможностями здоровья.</a:t>
            </a:r>
            <a:endParaRPr lang="ru-RU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https://ds05.infourok.ru/uploads/ex/03d4/000854bb-a2950927/hello_html_7997887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9" t="12128" r="13034" b="6140"/>
          <a:stretch/>
        </p:blipFill>
        <p:spPr bwMode="auto">
          <a:xfrm>
            <a:off x="5461233" y="5629013"/>
            <a:ext cx="464384" cy="93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32" y="585317"/>
            <a:ext cx="8603631" cy="6050874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</a:rPr>
              <a:t> состав службы сопровождения:</a:t>
            </a:r>
            <a:br>
              <a:rPr lang="ru-RU" dirty="0" smtClean="0">
                <a:latin typeface="Times New Roman"/>
                <a:ea typeface="Calibri"/>
              </a:rPr>
            </a:br>
            <a:r>
              <a:rPr lang="ru-RU" dirty="0" smtClean="0">
                <a:latin typeface="Times New Roman"/>
                <a:ea typeface="Calibri"/>
              </a:rPr>
              <a:t/>
            </a:r>
            <a:br>
              <a:rPr lang="ru-RU" dirty="0" smtClean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 smtClean="0">
                <a:latin typeface="Times New Roman"/>
                <a:ea typeface="Calibri"/>
              </a:rPr>
              <a:t/>
            </a:r>
            <a:br>
              <a:rPr lang="ru-RU" dirty="0" smtClean="0">
                <a:latin typeface="Times New Roman"/>
                <a:ea typeface="Calibri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>Состав службы сопровождения: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педагоги-психологи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9 ставок, учителя-логопеды – 4 ставки,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учителя-дефектологи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 4 ставки,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тьюторы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– 6 ставок,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ассистенты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– 2 ставки,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социальный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педагог – 1 ставка. 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</a:rPr>
              <a:t/>
            </a:r>
            <a:br>
              <a:rPr lang="ru-RU" dirty="0" smtClean="0">
                <a:latin typeface="Times New Roman"/>
                <a:ea typeface="Calibri"/>
              </a:rPr>
            </a:br>
            <a:r>
              <a:rPr lang="ru-RU" dirty="0" smtClean="0"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7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3" y="316871"/>
            <a:ext cx="7535321" cy="15934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194" y="2263366"/>
            <a:ext cx="8078529" cy="3322622"/>
          </a:xfrm>
        </p:spPr>
        <p:txBody>
          <a:bodyPr>
            <a:normAutofit/>
          </a:bodyPr>
          <a:lstStyle/>
          <a:p>
            <a:pPr marL="342900" indent="-342900" algn="just">
              <a:buFontTx/>
              <a:buChar char="-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просвещение</a:t>
            </a:r>
          </a:p>
          <a:p>
            <a:pPr marL="342900" indent="-342900" algn="just">
              <a:buFontTx/>
              <a:buChar char="-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профилактика</a:t>
            </a:r>
          </a:p>
          <a:p>
            <a:pPr marL="342900" indent="-342900" algn="just">
              <a:buFontTx/>
              <a:buChar char="-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консультирование</a:t>
            </a:r>
          </a:p>
          <a:p>
            <a:pPr marL="342900" indent="-342900" algn="just">
              <a:buFontTx/>
              <a:buChar char="-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деятельность</a:t>
            </a:r>
          </a:p>
          <a:p>
            <a:pPr marL="342900" indent="-342900" algn="just">
              <a:buFontTx/>
              <a:buChar char="-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диагностика</a:t>
            </a:r>
          </a:p>
          <a:p>
            <a:pPr marL="342900" indent="-342900" algn="just">
              <a:buFontTx/>
              <a:buChar char="-"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Организационно-методическая деятельность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70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503" y="159392"/>
            <a:ext cx="8841995" cy="60400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службы сопровождения как механизм взаимодействия педагогических кадров</a:t>
            </a:r>
            <a:endParaRPr lang="ru-RU" b="1" i="1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6629">
            <a:off x="7206983" y="1046977"/>
            <a:ext cx="150769" cy="29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5900" y="823177"/>
            <a:ext cx="1852238" cy="5396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сопровождение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5899" y="1516274"/>
            <a:ext cx="1852238" cy="8337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 карты</a:t>
            </a:r>
          </a:p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</a:p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37345" y="823178"/>
            <a:ext cx="2097773" cy="53965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37344" y="1516274"/>
            <a:ext cx="2097774" cy="8337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Выполнение рекомендаций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47670" y="901938"/>
            <a:ext cx="3899739" cy="5935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ЦПМПК (варианты обучения</a:t>
            </a:r>
            <a:r>
              <a:rPr lang="ru-RU" sz="1600" b="1" i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i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69899" y="1748815"/>
            <a:ext cx="2855279" cy="45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sz="1600" b="1" i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</a:t>
            </a:r>
            <a:endParaRPr lang="ru-RU" sz="1600" b="1" i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88630" y="2467328"/>
            <a:ext cx="183072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72263" y="2480537"/>
            <a:ext cx="1230388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 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36375" y="2467328"/>
            <a:ext cx="1831764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</a:t>
            </a:r>
          </a:p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Предметники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12202" y="2493602"/>
            <a:ext cx="1435594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937343" y="2467328"/>
            <a:ext cx="2097775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12202" y="3545346"/>
            <a:ext cx="1728094" cy="10530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282367" y="3545346"/>
            <a:ext cx="1752752" cy="10530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15900" y="3547394"/>
            <a:ext cx="1852237" cy="10714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 вариантам)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учебные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72263" y="3560018"/>
            <a:ext cx="3147087" cy="10714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коррекционные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616197" y="4744466"/>
            <a:ext cx="1703153" cy="848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36375" y="4753767"/>
            <a:ext cx="1537834" cy="848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855011" y="4748812"/>
            <a:ext cx="1689269" cy="848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371396" y="4748812"/>
            <a:ext cx="1663723" cy="8402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коррекционные занятия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412202" y="4771151"/>
            <a:ext cx="1870165" cy="8402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91000" y="5704829"/>
            <a:ext cx="1856110" cy="3899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745806" y="6254741"/>
            <a:ext cx="1614824" cy="5380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ШПМПк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5" name="Прямая со стрелкой 1034"/>
          <p:cNvCxnSpPr/>
          <p:nvPr/>
        </p:nvCxnSpPr>
        <p:spPr>
          <a:xfrm>
            <a:off x="4458816" y="5456096"/>
            <a:ext cx="8957" cy="310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Стрелка вниз 1040"/>
          <p:cNvSpPr/>
          <p:nvPr/>
        </p:nvSpPr>
        <p:spPr>
          <a:xfrm>
            <a:off x="4424988" y="6094742"/>
            <a:ext cx="188133" cy="192085"/>
          </a:xfrm>
          <a:prstGeom prst="downArrow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Стрелка вниз 114"/>
          <p:cNvSpPr/>
          <p:nvPr/>
        </p:nvSpPr>
        <p:spPr>
          <a:xfrm>
            <a:off x="4503473" y="1540792"/>
            <a:ext cx="188133" cy="192085"/>
          </a:xfrm>
          <a:prstGeom prst="downArrow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886705" y="1206816"/>
            <a:ext cx="91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347284" y="1188335"/>
            <a:ext cx="7930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40296" y="1296165"/>
            <a:ext cx="0" cy="3406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1886705" y="1296164"/>
            <a:ext cx="0" cy="3406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V="1">
            <a:off x="2044563" y="2100404"/>
            <a:ext cx="1047597" cy="2991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2978590" y="2252805"/>
            <a:ext cx="265970" cy="3402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4403990" y="2229410"/>
            <a:ext cx="0" cy="387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5681479" y="2229410"/>
            <a:ext cx="0" cy="387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6129999" y="2100404"/>
            <a:ext cx="807344" cy="3225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7519973" y="3408002"/>
            <a:ext cx="0" cy="387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6276249" y="3381728"/>
            <a:ext cx="0" cy="4002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7519973" y="4577621"/>
            <a:ext cx="0" cy="387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6258831" y="4478593"/>
            <a:ext cx="0" cy="4002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V="1">
            <a:off x="4344452" y="3360873"/>
            <a:ext cx="0" cy="4002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2801105" y="3350255"/>
            <a:ext cx="0" cy="4002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4354883" y="4543363"/>
            <a:ext cx="0" cy="4002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2787457" y="4598373"/>
            <a:ext cx="0" cy="4002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1761719" y="3207867"/>
            <a:ext cx="0" cy="4002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V="1">
            <a:off x="1631001" y="4598373"/>
            <a:ext cx="0" cy="4002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774209" y="5637268"/>
            <a:ext cx="1628442" cy="2883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3216619" y="5602747"/>
            <a:ext cx="374381" cy="2190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endCxn id="51" idx="3"/>
          </p:cNvCxnSpPr>
          <p:nvPr/>
        </p:nvCxnSpPr>
        <p:spPr>
          <a:xfrm flipH="1">
            <a:off x="5447110" y="5624015"/>
            <a:ext cx="384955" cy="2757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flipV="1">
            <a:off x="5509443" y="5649348"/>
            <a:ext cx="1880386" cy="4453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6E274A-4F6B-4305-9334-07977BE1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Службы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19" y="4229475"/>
            <a:ext cx="1910282" cy="221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24" y="1656784"/>
            <a:ext cx="2862904" cy="214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4" y="1467415"/>
            <a:ext cx="2716432" cy="252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2361" y="2847951"/>
            <a:ext cx="2657948" cy="191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892" y="4434450"/>
            <a:ext cx="2537316" cy="180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9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298764"/>
            <a:ext cx="7255727" cy="8691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/>
              <a:t>Внутренние ресурсы Службы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68288" y="3114393"/>
            <a:ext cx="2458017" cy="1113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индивидуального латерального профиля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6584" y="3947086"/>
            <a:ext cx="2344845" cy="76976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инструментарий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27" y="911025"/>
            <a:ext cx="1892172" cy="141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32" y="917812"/>
            <a:ext cx="2159253" cy="192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68" y="3365831"/>
            <a:ext cx="2641521" cy="16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8" y="2447848"/>
            <a:ext cx="3015505" cy="143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868" y="1040979"/>
            <a:ext cx="2281473" cy="23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3" y="4589532"/>
            <a:ext cx="2230139" cy="141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6078341" y="4906979"/>
            <a:ext cx="1814017" cy="814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 descr="C:\Users\savenko\Desktop\фото работа\работа сдетьми\IMG_20200204_1202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82" y="5125833"/>
            <a:ext cx="2010960" cy="15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16765"/>
      </p:ext>
    </p:extLst>
  </p:cSld>
  <p:clrMapOvr>
    <a:masterClrMapping/>
  </p:clrMapOvr>
</p:sld>
</file>

<file path=ppt/theme/theme1.xml><?xml version="1.0" encoding="utf-8"?>
<a:theme xmlns:a="http://schemas.openxmlformats.org/drawingml/2006/main" name="Инклюз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Инклюз2.potx" id="{AA1D5A4C-05A0-4F56-A6D9-9AA2132BA6CF}" vid="{0B470EB8-03E1-4079-9F04-4E630DF86295}"/>
    </a:ext>
  </a:extLst>
</a:theme>
</file>

<file path=ppt/theme/theme2.xml><?xml version="1.0" encoding="utf-8"?>
<a:theme xmlns:a="http://schemas.openxmlformats.org/drawingml/2006/main" name="1_Инклюз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effectLst/>
      </a:spPr>
      <a:bodyPr rtlCol="0" anchor="ctr"/>
      <a:lstStyle>
        <a:defPPr algn="ctr">
          <a:defRPr sz="1400" b="1" dirty="0" smtClean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Инклюз2.potx" id="{AA1D5A4C-05A0-4F56-A6D9-9AA2132BA6CF}" vid="{0B470EB8-03E1-4079-9F04-4E630DF862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Инклюз3</Template>
  <TotalTime>357</TotalTime>
  <Words>154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Инклюз3</vt:lpstr>
      <vt:lpstr>1_Инклюз3</vt:lpstr>
      <vt:lpstr>«Модель Службы сопровождения КГБОУ ШИ 2 как механизм взаимодействия педагогических кадров» </vt:lpstr>
      <vt:lpstr>Презентация PowerPoint</vt:lpstr>
      <vt:lpstr> состав службы сопровождения:    Состав службы сопровождения: педагоги-психологи – 9 ставок, учителя-логопеды – 4 ставки,  учителя-дефектологи –  4 ставки, тьюторы – 6 ставок,  ассистенты – 2 ставки,  социальный педагог – 1 ставка.     </vt:lpstr>
      <vt:lpstr>        Основные виды  деятельности Службы</vt:lpstr>
      <vt:lpstr>Презентация PowerPoint</vt:lpstr>
      <vt:lpstr>Деятельность Службы</vt:lpstr>
      <vt:lpstr>    Внутренние ресурсы Службы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</dc:title>
  <dc:creator>Марина</dc:creator>
  <cp:lastModifiedBy>Ольга Валентиновна Новикова</cp:lastModifiedBy>
  <cp:revision>69</cp:revision>
  <cp:lastPrinted>2020-03-05T23:13:36Z</cp:lastPrinted>
  <dcterms:created xsi:type="dcterms:W3CDTF">2019-07-28T09:59:28Z</dcterms:created>
  <dcterms:modified xsi:type="dcterms:W3CDTF">2020-03-05T23:14:23Z</dcterms:modified>
</cp:coreProperties>
</file>